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6735"/>
  </p:normalViewPr>
  <p:slideViewPr>
    <p:cSldViewPr snapToGrid="0" snapToObjects="1">
      <p:cViewPr varScale="1">
        <p:scale>
          <a:sx n="97" d="100"/>
          <a:sy n="97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41DCF7-BE65-4DCE-8611-CFC4A0CE5E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AAAC4AA-A5CA-4C35-AF30-119F8D654737}">
      <dgm:prSet/>
      <dgm:spPr/>
      <dgm:t>
        <a:bodyPr/>
        <a:lstStyle/>
        <a:p>
          <a:r>
            <a:rPr lang="en-US" dirty="0"/>
            <a:t>AWS has managed rule sets for their WAF’s</a:t>
          </a:r>
        </a:p>
      </dgm:t>
    </dgm:pt>
    <dgm:pt modelId="{62E93A19-B621-45B0-BB16-FF67771DD8AD}" type="parTrans" cxnId="{E2BDEF04-131C-480F-A3C8-71B008B51802}">
      <dgm:prSet/>
      <dgm:spPr/>
      <dgm:t>
        <a:bodyPr/>
        <a:lstStyle/>
        <a:p>
          <a:endParaRPr lang="en-US"/>
        </a:p>
      </dgm:t>
    </dgm:pt>
    <dgm:pt modelId="{8CCCF4CC-3618-4B4D-9ACB-8676DB9AE8FE}" type="sibTrans" cxnId="{E2BDEF04-131C-480F-A3C8-71B008B51802}">
      <dgm:prSet/>
      <dgm:spPr/>
      <dgm:t>
        <a:bodyPr/>
        <a:lstStyle/>
        <a:p>
          <a:endParaRPr lang="en-US"/>
        </a:p>
      </dgm:t>
    </dgm:pt>
    <dgm:pt modelId="{4E747C3C-F707-4039-B996-EFA76C489547}">
      <dgm:prSet/>
      <dgm:spPr/>
      <dgm:t>
        <a:bodyPr/>
        <a:lstStyle/>
        <a:p>
          <a:r>
            <a:rPr lang="en-US"/>
            <a:t>You can whitelist and blacklist traffic using your own rules</a:t>
          </a:r>
        </a:p>
      </dgm:t>
    </dgm:pt>
    <dgm:pt modelId="{2D74187C-C241-4534-B598-0897C753CD73}" type="parTrans" cxnId="{313BF09D-DA69-4CE3-AB87-6AB225CFA1B4}">
      <dgm:prSet/>
      <dgm:spPr/>
      <dgm:t>
        <a:bodyPr/>
        <a:lstStyle/>
        <a:p>
          <a:endParaRPr lang="en-US"/>
        </a:p>
      </dgm:t>
    </dgm:pt>
    <dgm:pt modelId="{BD29D9F3-A06D-403A-9353-876B19D3857F}" type="sibTrans" cxnId="{313BF09D-DA69-4CE3-AB87-6AB225CFA1B4}">
      <dgm:prSet/>
      <dgm:spPr/>
      <dgm:t>
        <a:bodyPr/>
        <a:lstStyle/>
        <a:p>
          <a:endParaRPr lang="en-US"/>
        </a:p>
      </dgm:t>
    </dgm:pt>
    <dgm:pt modelId="{F4AE6B01-CF16-4EC8-81BA-A16C8899EB62}">
      <dgm:prSet/>
      <dgm:spPr/>
      <dgm:t>
        <a:bodyPr/>
        <a:lstStyle/>
        <a:p>
          <a:r>
            <a:rPr lang="en-US"/>
            <a:t>You can place rate limits on traffic based on rules you set, for example geo-location</a:t>
          </a:r>
        </a:p>
      </dgm:t>
    </dgm:pt>
    <dgm:pt modelId="{B8FF74B7-1E1A-4B96-A25F-4458682A4741}" type="parTrans" cxnId="{4E48C7E2-5273-464F-9202-8AF27FFC6761}">
      <dgm:prSet/>
      <dgm:spPr/>
      <dgm:t>
        <a:bodyPr/>
        <a:lstStyle/>
        <a:p>
          <a:endParaRPr lang="en-US"/>
        </a:p>
      </dgm:t>
    </dgm:pt>
    <dgm:pt modelId="{AC3546C3-E5FF-4AFF-BE37-D1BCF6F43F29}" type="sibTrans" cxnId="{4E48C7E2-5273-464F-9202-8AF27FFC6761}">
      <dgm:prSet/>
      <dgm:spPr/>
      <dgm:t>
        <a:bodyPr/>
        <a:lstStyle/>
        <a:p>
          <a:endParaRPr lang="en-US"/>
        </a:p>
      </dgm:t>
    </dgm:pt>
    <dgm:pt modelId="{EC8934C7-198B-4A5A-A8C0-7158AD649A0C}">
      <dgm:prSet/>
      <dgm:spPr/>
      <dgm:t>
        <a:bodyPr/>
        <a:lstStyle/>
        <a:p>
          <a:r>
            <a:rPr lang="en-US" dirty="0"/>
            <a:t>It can be associated with </a:t>
          </a:r>
          <a:r>
            <a:rPr lang="en-US" dirty="0" err="1"/>
            <a:t>Cloudfront</a:t>
          </a:r>
          <a:r>
            <a:rPr lang="en-US" dirty="0"/>
            <a:t> or Application Load Balancers</a:t>
          </a:r>
        </a:p>
      </dgm:t>
    </dgm:pt>
    <dgm:pt modelId="{165D61F1-2B61-4A88-A567-D84996B9557A}" type="parTrans" cxnId="{6F66C0EC-C06C-41B1-9652-B84D7092DAEC}">
      <dgm:prSet/>
      <dgm:spPr/>
      <dgm:t>
        <a:bodyPr/>
        <a:lstStyle/>
        <a:p>
          <a:endParaRPr lang="en-US"/>
        </a:p>
      </dgm:t>
    </dgm:pt>
    <dgm:pt modelId="{CA0B5FDE-3843-4DE7-94C8-89C577A8C146}" type="sibTrans" cxnId="{6F66C0EC-C06C-41B1-9652-B84D7092DAEC}">
      <dgm:prSet/>
      <dgm:spPr/>
      <dgm:t>
        <a:bodyPr/>
        <a:lstStyle/>
        <a:p>
          <a:endParaRPr lang="en-US"/>
        </a:p>
      </dgm:t>
    </dgm:pt>
    <dgm:pt modelId="{4124B400-D8B0-40FB-80B6-509D0320745C}" type="pres">
      <dgm:prSet presAssocID="{0341DCF7-BE65-4DCE-8611-CFC4A0CE5E41}" presName="root" presStyleCnt="0">
        <dgm:presLayoutVars>
          <dgm:dir/>
          <dgm:resizeHandles val="exact"/>
        </dgm:presLayoutVars>
      </dgm:prSet>
      <dgm:spPr/>
    </dgm:pt>
    <dgm:pt modelId="{021D6980-2E93-4E47-8004-DFBEBC3AFBC7}" type="pres">
      <dgm:prSet presAssocID="{0AAAC4AA-A5CA-4C35-AF30-119F8D654737}" presName="compNode" presStyleCnt="0"/>
      <dgm:spPr/>
    </dgm:pt>
    <dgm:pt modelId="{CC679EF8-AEAB-4D64-B6DD-08778E15531C}" type="pres">
      <dgm:prSet presAssocID="{0AAAC4AA-A5CA-4C35-AF30-119F8D654737}" presName="bgRect" presStyleLbl="bgShp" presStyleIdx="0" presStyleCnt="4"/>
      <dgm:spPr/>
    </dgm:pt>
    <dgm:pt modelId="{227D4740-9B48-425C-8A68-D9EEB65E2F2C}" type="pres">
      <dgm:prSet presAssocID="{0AAAC4AA-A5CA-4C35-AF30-119F8D6547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7E0D620F-0A83-4AD1-8479-59C6D6055BD9}" type="pres">
      <dgm:prSet presAssocID="{0AAAC4AA-A5CA-4C35-AF30-119F8D654737}" presName="spaceRect" presStyleCnt="0"/>
      <dgm:spPr/>
    </dgm:pt>
    <dgm:pt modelId="{13878CFF-1102-4A9A-BDC7-F4B3E8A60029}" type="pres">
      <dgm:prSet presAssocID="{0AAAC4AA-A5CA-4C35-AF30-119F8D654737}" presName="parTx" presStyleLbl="revTx" presStyleIdx="0" presStyleCnt="4">
        <dgm:presLayoutVars>
          <dgm:chMax val="0"/>
          <dgm:chPref val="0"/>
        </dgm:presLayoutVars>
      </dgm:prSet>
      <dgm:spPr/>
    </dgm:pt>
    <dgm:pt modelId="{8305E2F5-E96B-4BEE-B1C4-F31561955716}" type="pres">
      <dgm:prSet presAssocID="{8CCCF4CC-3618-4B4D-9ACB-8676DB9AE8FE}" presName="sibTrans" presStyleCnt="0"/>
      <dgm:spPr/>
    </dgm:pt>
    <dgm:pt modelId="{4F8A5335-784F-4436-B3FA-7382BDB1483D}" type="pres">
      <dgm:prSet presAssocID="{4E747C3C-F707-4039-B996-EFA76C489547}" presName="compNode" presStyleCnt="0"/>
      <dgm:spPr/>
    </dgm:pt>
    <dgm:pt modelId="{EC4CA110-52D6-4DFD-B298-5C8FA0C1D8DB}" type="pres">
      <dgm:prSet presAssocID="{4E747C3C-F707-4039-B996-EFA76C489547}" presName="bgRect" presStyleLbl="bgShp" presStyleIdx="1" presStyleCnt="4"/>
      <dgm:spPr/>
    </dgm:pt>
    <dgm:pt modelId="{61525DBC-2EB9-4C09-87CE-2F5B99599DE0}" type="pres">
      <dgm:prSet presAssocID="{4E747C3C-F707-4039-B996-EFA76C4895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06F991FF-28F6-4E47-8EAD-B1F9E19E3C19}" type="pres">
      <dgm:prSet presAssocID="{4E747C3C-F707-4039-B996-EFA76C489547}" presName="spaceRect" presStyleCnt="0"/>
      <dgm:spPr/>
    </dgm:pt>
    <dgm:pt modelId="{2C70342A-61D4-4A33-B5C7-A7A1F08961FD}" type="pres">
      <dgm:prSet presAssocID="{4E747C3C-F707-4039-B996-EFA76C489547}" presName="parTx" presStyleLbl="revTx" presStyleIdx="1" presStyleCnt="4">
        <dgm:presLayoutVars>
          <dgm:chMax val="0"/>
          <dgm:chPref val="0"/>
        </dgm:presLayoutVars>
      </dgm:prSet>
      <dgm:spPr/>
    </dgm:pt>
    <dgm:pt modelId="{909958E9-C29E-40F1-8866-D06970A64491}" type="pres">
      <dgm:prSet presAssocID="{BD29D9F3-A06D-403A-9353-876B19D3857F}" presName="sibTrans" presStyleCnt="0"/>
      <dgm:spPr/>
    </dgm:pt>
    <dgm:pt modelId="{90D62761-0869-42DE-9A29-1C1686CD4EAD}" type="pres">
      <dgm:prSet presAssocID="{F4AE6B01-CF16-4EC8-81BA-A16C8899EB62}" presName="compNode" presStyleCnt="0"/>
      <dgm:spPr/>
    </dgm:pt>
    <dgm:pt modelId="{04D68840-6816-4166-8A12-E026EEC48B4D}" type="pres">
      <dgm:prSet presAssocID="{F4AE6B01-CF16-4EC8-81BA-A16C8899EB62}" presName="bgRect" presStyleLbl="bgShp" presStyleIdx="2" presStyleCnt="4"/>
      <dgm:spPr/>
    </dgm:pt>
    <dgm:pt modelId="{D1F6D3DB-1EC3-4476-B9C2-6ABA784D5E56}" type="pres">
      <dgm:prSet presAssocID="{F4AE6B01-CF16-4EC8-81BA-A16C8899EB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40725E9-F7D1-4E1C-89FC-0C8572286A24}" type="pres">
      <dgm:prSet presAssocID="{F4AE6B01-CF16-4EC8-81BA-A16C8899EB62}" presName="spaceRect" presStyleCnt="0"/>
      <dgm:spPr/>
    </dgm:pt>
    <dgm:pt modelId="{E2FA3F07-153A-4E4D-A1C2-F66118166638}" type="pres">
      <dgm:prSet presAssocID="{F4AE6B01-CF16-4EC8-81BA-A16C8899EB62}" presName="parTx" presStyleLbl="revTx" presStyleIdx="2" presStyleCnt="4">
        <dgm:presLayoutVars>
          <dgm:chMax val="0"/>
          <dgm:chPref val="0"/>
        </dgm:presLayoutVars>
      </dgm:prSet>
      <dgm:spPr/>
    </dgm:pt>
    <dgm:pt modelId="{3FF64FA6-6A48-44C2-BB40-940B1273FB32}" type="pres">
      <dgm:prSet presAssocID="{AC3546C3-E5FF-4AFF-BE37-D1BCF6F43F29}" presName="sibTrans" presStyleCnt="0"/>
      <dgm:spPr/>
    </dgm:pt>
    <dgm:pt modelId="{ACFF08B9-8BD9-4C77-97EF-47E6295A0A79}" type="pres">
      <dgm:prSet presAssocID="{EC8934C7-198B-4A5A-A8C0-7158AD649A0C}" presName="compNode" presStyleCnt="0"/>
      <dgm:spPr/>
    </dgm:pt>
    <dgm:pt modelId="{20416F2C-2A3D-4B8D-BD5E-9EB5F37E86F7}" type="pres">
      <dgm:prSet presAssocID="{EC8934C7-198B-4A5A-A8C0-7158AD649A0C}" presName="bgRect" presStyleLbl="bgShp" presStyleIdx="3" presStyleCnt="4"/>
      <dgm:spPr/>
    </dgm:pt>
    <dgm:pt modelId="{A17D3BEC-61A1-4E9D-A744-76A873C073A1}" type="pres">
      <dgm:prSet presAssocID="{EC8934C7-198B-4A5A-A8C0-7158AD649A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FC5BB7E-6BBA-4028-B1DF-BBB9119EAC33}" type="pres">
      <dgm:prSet presAssocID="{EC8934C7-198B-4A5A-A8C0-7158AD649A0C}" presName="spaceRect" presStyleCnt="0"/>
      <dgm:spPr/>
    </dgm:pt>
    <dgm:pt modelId="{BCF0D7A8-C6A7-4103-A07F-9F9ABE23E4E7}" type="pres">
      <dgm:prSet presAssocID="{EC8934C7-198B-4A5A-A8C0-7158AD649A0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BDEF04-131C-480F-A3C8-71B008B51802}" srcId="{0341DCF7-BE65-4DCE-8611-CFC4A0CE5E41}" destId="{0AAAC4AA-A5CA-4C35-AF30-119F8D654737}" srcOrd="0" destOrd="0" parTransId="{62E93A19-B621-45B0-BB16-FF67771DD8AD}" sibTransId="{8CCCF4CC-3618-4B4D-9ACB-8676DB9AE8FE}"/>
    <dgm:cxn modelId="{037C2F2D-0FB4-4D20-A00A-FBD03DE2430E}" type="presOf" srcId="{F4AE6B01-CF16-4EC8-81BA-A16C8899EB62}" destId="{E2FA3F07-153A-4E4D-A1C2-F66118166638}" srcOrd="0" destOrd="0" presId="urn:microsoft.com/office/officeart/2018/2/layout/IconVerticalSolidList"/>
    <dgm:cxn modelId="{F42C8963-3197-4C4C-9BF5-948C9564A988}" type="presOf" srcId="{0341DCF7-BE65-4DCE-8611-CFC4A0CE5E41}" destId="{4124B400-D8B0-40FB-80B6-509D0320745C}" srcOrd="0" destOrd="0" presId="urn:microsoft.com/office/officeart/2018/2/layout/IconVerticalSolidList"/>
    <dgm:cxn modelId="{D5A71A8A-1FFF-48E3-8650-4DF399A4AC86}" type="presOf" srcId="{0AAAC4AA-A5CA-4C35-AF30-119F8D654737}" destId="{13878CFF-1102-4A9A-BDC7-F4B3E8A60029}" srcOrd="0" destOrd="0" presId="urn:microsoft.com/office/officeart/2018/2/layout/IconVerticalSolidList"/>
    <dgm:cxn modelId="{313BF09D-DA69-4CE3-AB87-6AB225CFA1B4}" srcId="{0341DCF7-BE65-4DCE-8611-CFC4A0CE5E41}" destId="{4E747C3C-F707-4039-B996-EFA76C489547}" srcOrd="1" destOrd="0" parTransId="{2D74187C-C241-4534-B598-0897C753CD73}" sibTransId="{BD29D9F3-A06D-403A-9353-876B19D3857F}"/>
    <dgm:cxn modelId="{4E48C7E2-5273-464F-9202-8AF27FFC6761}" srcId="{0341DCF7-BE65-4DCE-8611-CFC4A0CE5E41}" destId="{F4AE6B01-CF16-4EC8-81BA-A16C8899EB62}" srcOrd="2" destOrd="0" parTransId="{B8FF74B7-1E1A-4B96-A25F-4458682A4741}" sibTransId="{AC3546C3-E5FF-4AFF-BE37-D1BCF6F43F29}"/>
    <dgm:cxn modelId="{6F66C0EC-C06C-41B1-9652-B84D7092DAEC}" srcId="{0341DCF7-BE65-4DCE-8611-CFC4A0CE5E41}" destId="{EC8934C7-198B-4A5A-A8C0-7158AD649A0C}" srcOrd="3" destOrd="0" parTransId="{165D61F1-2B61-4A88-A567-D84996B9557A}" sibTransId="{CA0B5FDE-3843-4DE7-94C8-89C577A8C146}"/>
    <dgm:cxn modelId="{04E441EE-883D-4C94-BAF0-65FFB2E9D248}" type="presOf" srcId="{4E747C3C-F707-4039-B996-EFA76C489547}" destId="{2C70342A-61D4-4A33-B5C7-A7A1F08961FD}" srcOrd="0" destOrd="0" presId="urn:microsoft.com/office/officeart/2018/2/layout/IconVerticalSolidList"/>
    <dgm:cxn modelId="{036A4AEE-B697-4B11-8C4C-C47886DEA34D}" type="presOf" srcId="{EC8934C7-198B-4A5A-A8C0-7158AD649A0C}" destId="{BCF0D7A8-C6A7-4103-A07F-9F9ABE23E4E7}" srcOrd="0" destOrd="0" presId="urn:microsoft.com/office/officeart/2018/2/layout/IconVerticalSolidList"/>
    <dgm:cxn modelId="{94B11F22-0DF4-410F-BEA9-6765204DD525}" type="presParOf" srcId="{4124B400-D8B0-40FB-80B6-509D0320745C}" destId="{021D6980-2E93-4E47-8004-DFBEBC3AFBC7}" srcOrd="0" destOrd="0" presId="urn:microsoft.com/office/officeart/2018/2/layout/IconVerticalSolidList"/>
    <dgm:cxn modelId="{FADDFF54-7B3F-4D4D-B953-5421A70B8DF6}" type="presParOf" srcId="{021D6980-2E93-4E47-8004-DFBEBC3AFBC7}" destId="{CC679EF8-AEAB-4D64-B6DD-08778E15531C}" srcOrd="0" destOrd="0" presId="urn:microsoft.com/office/officeart/2018/2/layout/IconVerticalSolidList"/>
    <dgm:cxn modelId="{94B278AD-8E45-48F8-8A85-C77D89A1EC37}" type="presParOf" srcId="{021D6980-2E93-4E47-8004-DFBEBC3AFBC7}" destId="{227D4740-9B48-425C-8A68-D9EEB65E2F2C}" srcOrd="1" destOrd="0" presId="urn:microsoft.com/office/officeart/2018/2/layout/IconVerticalSolidList"/>
    <dgm:cxn modelId="{0AB541C2-4A7A-43E4-8A5F-4270D06879F8}" type="presParOf" srcId="{021D6980-2E93-4E47-8004-DFBEBC3AFBC7}" destId="{7E0D620F-0A83-4AD1-8479-59C6D6055BD9}" srcOrd="2" destOrd="0" presId="urn:microsoft.com/office/officeart/2018/2/layout/IconVerticalSolidList"/>
    <dgm:cxn modelId="{EDFA5588-498E-42F1-BFF0-63D8F22F4326}" type="presParOf" srcId="{021D6980-2E93-4E47-8004-DFBEBC3AFBC7}" destId="{13878CFF-1102-4A9A-BDC7-F4B3E8A60029}" srcOrd="3" destOrd="0" presId="urn:microsoft.com/office/officeart/2018/2/layout/IconVerticalSolidList"/>
    <dgm:cxn modelId="{97955A3C-1188-44A2-97E5-8D004885B441}" type="presParOf" srcId="{4124B400-D8B0-40FB-80B6-509D0320745C}" destId="{8305E2F5-E96B-4BEE-B1C4-F31561955716}" srcOrd="1" destOrd="0" presId="urn:microsoft.com/office/officeart/2018/2/layout/IconVerticalSolidList"/>
    <dgm:cxn modelId="{F89462BF-7440-41D7-BD0E-9EDB25A62C4A}" type="presParOf" srcId="{4124B400-D8B0-40FB-80B6-509D0320745C}" destId="{4F8A5335-784F-4436-B3FA-7382BDB1483D}" srcOrd="2" destOrd="0" presId="urn:microsoft.com/office/officeart/2018/2/layout/IconVerticalSolidList"/>
    <dgm:cxn modelId="{6EB66A70-55AC-409C-B83C-55D7D05885FE}" type="presParOf" srcId="{4F8A5335-784F-4436-B3FA-7382BDB1483D}" destId="{EC4CA110-52D6-4DFD-B298-5C8FA0C1D8DB}" srcOrd="0" destOrd="0" presId="urn:microsoft.com/office/officeart/2018/2/layout/IconVerticalSolidList"/>
    <dgm:cxn modelId="{12E5CD84-9CB0-41B8-9294-B10B099A142B}" type="presParOf" srcId="{4F8A5335-784F-4436-B3FA-7382BDB1483D}" destId="{61525DBC-2EB9-4C09-87CE-2F5B99599DE0}" srcOrd="1" destOrd="0" presId="urn:microsoft.com/office/officeart/2018/2/layout/IconVerticalSolidList"/>
    <dgm:cxn modelId="{9B9D8A54-13D5-4143-873D-0850664FBECA}" type="presParOf" srcId="{4F8A5335-784F-4436-B3FA-7382BDB1483D}" destId="{06F991FF-28F6-4E47-8EAD-B1F9E19E3C19}" srcOrd="2" destOrd="0" presId="urn:microsoft.com/office/officeart/2018/2/layout/IconVerticalSolidList"/>
    <dgm:cxn modelId="{A14C007B-E4FE-4D1D-876F-D0FC99BB3435}" type="presParOf" srcId="{4F8A5335-784F-4436-B3FA-7382BDB1483D}" destId="{2C70342A-61D4-4A33-B5C7-A7A1F08961FD}" srcOrd="3" destOrd="0" presId="urn:microsoft.com/office/officeart/2018/2/layout/IconVerticalSolidList"/>
    <dgm:cxn modelId="{2203C76A-2499-46B8-926A-FD2A02264803}" type="presParOf" srcId="{4124B400-D8B0-40FB-80B6-509D0320745C}" destId="{909958E9-C29E-40F1-8866-D06970A64491}" srcOrd="3" destOrd="0" presId="urn:microsoft.com/office/officeart/2018/2/layout/IconVerticalSolidList"/>
    <dgm:cxn modelId="{104E67FA-DC4E-407B-8AB8-A1824541B1DD}" type="presParOf" srcId="{4124B400-D8B0-40FB-80B6-509D0320745C}" destId="{90D62761-0869-42DE-9A29-1C1686CD4EAD}" srcOrd="4" destOrd="0" presId="urn:microsoft.com/office/officeart/2018/2/layout/IconVerticalSolidList"/>
    <dgm:cxn modelId="{91CA66F2-4937-4E87-8EA4-B7B5F45FF29D}" type="presParOf" srcId="{90D62761-0869-42DE-9A29-1C1686CD4EAD}" destId="{04D68840-6816-4166-8A12-E026EEC48B4D}" srcOrd="0" destOrd="0" presId="urn:microsoft.com/office/officeart/2018/2/layout/IconVerticalSolidList"/>
    <dgm:cxn modelId="{7E3B348A-1E2F-49AD-A6E2-E9427551E3A3}" type="presParOf" srcId="{90D62761-0869-42DE-9A29-1C1686CD4EAD}" destId="{D1F6D3DB-1EC3-4476-B9C2-6ABA784D5E56}" srcOrd="1" destOrd="0" presId="urn:microsoft.com/office/officeart/2018/2/layout/IconVerticalSolidList"/>
    <dgm:cxn modelId="{37CC3EBE-AA15-42DE-A472-71F6DD63D985}" type="presParOf" srcId="{90D62761-0869-42DE-9A29-1C1686CD4EAD}" destId="{A40725E9-F7D1-4E1C-89FC-0C8572286A24}" srcOrd="2" destOrd="0" presId="urn:microsoft.com/office/officeart/2018/2/layout/IconVerticalSolidList"/>
    <dgm:cxn modelId="{C6B9DC8B-9421-4327-836A-A87B51EA6548}" type="presParOf" srcId="{90D62761-0869-42DE-9A29-1C1686CD4EAD}" destId="{E2FA3F07-153A-4E4D-A1C2-F66118166638}" srcOrd="3" destOrd="0" presId="urn:microsoft.com/office/officeart/2018/2/layout/IconVerticalSolidList"/>
    <dgm:cxn modelId="{F157269A-9755-4E1A-8E2A-6B52159D6CE7}" type="presParOf" srcId="{4124B400-D8B0-40FB-80B6-509D0320745C}" destId="{3FF64FA6-6A48-44C2-BB40-940B1273FB32}" srcOrd="5" destOrd="0" presId="urn:microsoft.com/office/officeart/2018/2/layout/IconVerticalSolidList"/>
    <dgm:cxn modelId="{31760EDC-62B8-4F8C-BE0D-353FC722E643}" type="presParOf" srcId="{4124B400-D8B0-40FB-80B6-509D0320745C}" destId="{ACFF08B9-8BD9-4C77-97EF-47E6295A0A79}" srcOrd="6" destOrd="0" presId="urn:microsoft.com/office/officeart/2018/2/layout/IconVerticalSolidList"/>
    <dgm:cxn modelId="{24888777-CC3D-4494-8820-9B6E4F48983D}" type="presParOf" srcId="{ACFF08B9-8BD9-4C77-97EF-47E6295A0A79}" destId="{20416F2C-2A3D-4B8D-BD5E-9EB5F37E86F7}" srcOrd="0" destOrd="0" presId="urn:microsoft.com/office/officeart/2018/2/layout/IconVerticalSolidList"/>
    <dgm:cxn modelId="{630E214F-02C7-449E-A5F9-2194EF60C3C3}" type="presParOf" srcId="{ACFF08B9-8BD9-4C77-97EF-47E6295A0A79}" destId="{A17D3BEC-61A1-4E9D-A744-76A873C073A1}" srcOrd="1" destOrd="0" presId="urn:microsoft.com/office/officeart/2018/2/layout/IconVerticalSolidList"/>
    <dgm:cxn modelId="{73950B8C-36B3-4F4E-9A78-D680D38EDB96}" type="presParOf" srcId="{ACFF08B9-8BD9-4C77-97EF-47E6295A0A79}" destId="{5FC5BB7E-6BBA-4028-B1DF-BBB9119EAC33}" srcOrd="2" destOrd="0" presId="urn:microsoft.com/office/officeart/2018/2/layout/IconVerticalSolidList"/>
    <dgm:cxn modelId="{13DBCCB4-3666-4224-A4AA-4896454993F8}" type="presParOf" srcId="{ACFF08B9-8BD9-4C77-97EF-47E6295A0A79}" destId="{BCF0D7A8-C6A7-4103-A07F-9F9ABE23E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79EF8-AEAB-4D64-B6DD-08778E15531C}">
      <dsp:nvSpPr>
        <dsp:cNvPr id="0" name=""/>
        <dsp:cNvSpPr/>
      </dsp:nvSpPr>
      <dsp:spPr>
        <a:xfrm>
          <a:off x="0" y="1796"/>
          <a:ext cx="5816600" cy="9103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D4740-9B48-425C-8A68-D9EEB65E2F2C}">
      <dsp:nvSpPr>
        <dsp:cNvPr id="0" name=""/>
        <dsp:cNvSpPr/>
      </dsp:nvSpPr>
      <dsp:spPr>
        <a:xfrm>
          <a:off x="275366" y="206613"/>
          <a:ext cx="500665" cy="5006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78CFF-1102-4A9A-BDC7-F4B3E8A60029}">
      <dsp:nvSpPr>
        <dsp:cNvPr id="0" name=""/>
        <dsp:cNvSpPr/>
      </dsp:nvSpPr>
      <dsp:spPr>
        <a:xfrm>
          <a:off x="1051398" y="1796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AWS has managed rule sets for their WAF’s</a:t>
          </a:r>
        </a:p>
      </dsp:txBody>
      <dsp:txXfrm>
        <a:off x="1051398" y="1796"/>
        <a:ext cx="4765201" cy="910301"/>
      </dsp:txXfrm>
    </dsp:sp>
    <dsp:sp modelId="{EC4CA110-52D6-4DFD-B298-5C8FA0C1D8DB}">
      <dsp:nvSpPr>
        <dsp:cNvPr id="0" name=""/>
        <dsp:cNvSpPr/>
      </dsp:nvSpPr>
      <dsp:spPr>
        <a:xfrm>
          <a:off x="0" y="1139673"/>
          <a:ext cx="5816600" cy="9103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25DBC-2EB9-4C09-87CE-2F5B99599DE0}">
      <dsp:nvSpPr>
        <dsp:cNvPr id="0" name=""/>
        <dsp:cNvSpPr/>
      </dsp:nvSpPr>
      <dsp:spPr>
        <a:xfrm>
          <a:off x="275366" y="1344491"/>
          <a:ext cx="500665" cy="5006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0342A-61D4-4A33-B5C7-A7A1F08961FD}">
      <dsp:nvSpPr>
        <dsp:cNvPr id="0" name=""/>
        <dsp:cNvSpPr/>
      </dsp:nvSpPr>
      <dsp:spPr>
        <a:xfrm>
          <a:off x="1051398" y="1139673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whitelist and blacklist traffic using your own rules</a:t>
          </a:r>
        </a:p>
      </dsp:txBody>
      <dsp:txXfrm>
        <a:off x="1051398" y="1139673"/>
        <a:ext cx="4765201" cy="910301"/>
      </dsp:txXfrm>
    </dsp:sp>
    <dsp:sp modelId="{04D68840-6816-4166-8A12-E026EEC48B4D}">
      <dsp:nvSpPr>
        <dsp:cNvPr id="0" name=""/>
        <dsp:cNvSpPr/>
      </dsp:nvSpPr>
      <dsp:spPr>
        <a:xfrm>
          <a:off x="0" y="2277550"/>
          <a:ext cx="5816600" cy="9103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6D3DB-1EC3-4476-B9C2-6ABA784D5E56}">
      <dsp:nvSpPr>
        <dsp:cNvPr id="0" name=""/>
        <dsp:cNvSpPr/>
      </dsp:nvSpPr>
      <dsp:spPr>
        <a:xfrm>
          <a:off x="275366" y="2482368"/>
          <a:ext cx="500665" cy="5006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A3F07-153A-4E4D-A1C2-F66118166638}">
      <dsp:nvSpPr>
        <dsp:cNvPr id="0" name=""/>
        <dsp:cNvSpPr/>
      </dsp:nvSpPr>
      <dsp:spPr>
        <a:xfrm>
          <a:off x="1051398" y="2277550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place rate limits on traffic based on rules you set, for example geo-location</a:t>
          </a:r>
        </a:p>
      </dsp:txBody>
      <dsp:txXfrm>
        <a:off x="1051398" y="2277550"/>
        <a:ext cx="4765201" cy="910301"/>
      </dsp:txXfrm>
    </dsp:sp>
    <dsp:sp modelId="{20416F2C-2A3D-4B8D-BD5E-9EB5F37E86F7}">
      <dsp:nvSpPr>
        <dsp:cNvPr id="0" name=""/>
        <dsp:cNvSpPr/>
      </dsp:nvSpPr>
      <dsp:spPr>
        <a:xfrm>
          <a:off x="0" y="3415427"/>
          <a:ext cx="5816600" cy="9103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D3BEC-61A1-4E9D-A744-76A873C073A1}">
      <dsp:nvSpPr>
        <dsp:cNvPr id="0" name=""/>
        <dsp:cNvSpPr/>
      </dsp:nvSpPr>
      <dsp:spPr>
        <a:xfrm>
          <a:off x="275366" y="3620245"/>
          <a:ext cx="500665" cy="5006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D7A8-C6A7-4103-A07F-9F9ABE23E4E7}">
      <dsp:nvSpPr>
        <dsp:cNvPr id="0" name=""/>
        <dsp:cNvSpPr/>
      </dsp:nvSpPr>
      <dsp:spPr>
        <a:xfrm>
          <a:off x="1051398" y="3415427"/>
          <a:ext cx="4765201" cy="910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0" tIns="96340" rIns="96340" bIns="963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can be associated with </a:t>
          </a:r>
          <a:r>
            <a:rPr lang="en-US" sz="1700" kern="1200" dirty="0" err="1"/>
            <a:t>Cloudfront</a:t>
          </a:r>
          <a:r>
            <a:rPr lang="en-US" sz="1700" kern="1200" dirty="0"/>
            <a:t> or Application Load Balancers</a:t>
          </a:r>
        </a:p>
      </dsp:txBody>
      <dsp:txXfrm>
        <a:off x="1051398" y="3415427"/>
        <a:ext cx="4765201" cy="910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207FC-E717-D74E-A1C4-914F51B2A48A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31195-710E-244E-B95B-ABD3C731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tiff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tiff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44FC-DD21-6148-A20C-29D3D6021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WAFv2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0C7A8-6B7E-3B48-823E-2BB02988A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 some basics….</a:t>
            </a:r>
          </a:p>
        </p:txBody>
      </p:sp>
    </p:spTree>
    <p:extLst>
      <p:ext uri="{BB962C8B-B14F-4D97-AF65-F5344CB8AC3E}">
        <p14:creationId xmlns:p14="http://schemas.microsoft.com/office/powerpoint/2010/main" val="358666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C0409-E757-AD42-877B-CA6FD51C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anchor="t">
            <a:normAutofit/>
          </a:bodyPr>
          <a:lstStyle/>
          <a:p>
            <a:r>
              <a:rPr lang="en-US" sz="4400"/>
              <a:t>Web Application Firewall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CB84F-55A5-4B35-9B87-1136BD406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51506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41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1751-A29C-7C40-B6D2-349EE52B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CAEC-DF4A-054E-B1DC-4FEDD7FCE7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You can…</a:t>
            </a:r>
          </a:p>
          <a:p>
            <a:pPr marL="457200" lvl="1" indent="0">
              <a:buNone/>
            </a:pPr>
            <a:r>
              <a:rPr lang="en-US" dirty="0"/>
              <a:t>Allow all requests, except the ones you block</a:t>
            </a:r>
          </a:p>
          <a:p>
            <a:pPr marL="457200" lvl="1" indent="0">
              <a:buNone/>
            </a:pPr>
            <a:r>
              <a:rPr lang="en-US" dirty="0"/>
              <a:t>Block all requests, except the ones you allow</a:t>
            </a:r>
          </a:p>
          <a:p>
            <a:pPr marL="457200" lvl="1" indent="0">
              <a:buNone/>
            </a:pPr>
            <a:r>
              <a:rPr lang="en-US" dirty="0"/>
              <a:t>Rate limit requests based on a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B2344-5F46-144F-BB2D-4BBBC7776B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Examples of the conditions you can check…</a:t>
            </a:r>
          </a:p>
          <a:p>
            <a:pPr marL="457200" lvl="1" indent="0">
              <a:buNone/>
            </a:pPr>
            <a:r>
              <a:rPr lang="en-US" dirty="0"/>
              <a:t>Headers</a:t>
            </a:r>
          </a:p>
          <a:p>
            <a:pPr marL="457200" lvl="1" indent="0">
              <a:buNone/>
            </a:pPr>
            <a:r>
              <a:rPr lang="en-US" dirty="0"/>
              <a:t>IP address</a:t>
            </a:r>
          </a:p>
          <a:p>
            <a:pPr marL="457200" lvl="1" indent="0">
              <a:buNone/>
            </a:pPr>
            <a:r>
              <a:rPr lang="en-US" dirty="0"/>
              <a:t>XSS or SQL injection in the request</a:t>
            </a:r>
          </a:p>
          <a:p>
            <a:pPr marL="457200" lvl="1" indent="0">
              <a:buNone/>
            </a:pPr>
            <a:r>
              <a:rPr lang="en-US" dirty="0"/>
              <a:t>Geolocation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3B5B6-11C7-D94F-92B1-FE75B61960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694670"/>
            <a:ext cx="3163330" cy="31633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3DF7A7-0516-374C-9CAB-7C7722962744}"/>
              </a:ext>
            </a:extLst>
          </p:cNvPr>
          <p:cNvSpPr/>
          <p:nvPr/>
        </p:nvSpPr>
        <p:spPr>
          <a:xfrm>
            <a:off x="4386649" y="4547286"/>
            <a:ext cx="699534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buy rule sets from the AWS marketplace from AWS or other 3</a:t>
            </a:r>
            <a:r>
              <a:rPr lang="en-US" baseline="30000" dirty="0"/>
              <a:t>rd</a:t>
            </a:r>
            <a:r>
              <a:rPr lang="en-US" dirty="0"/>
              <a:t> parties who provide rules</a:t>
            </a:r>
          </a:p>
        </p:txBody>
      </p:sp>
    </p:spTree>
    <p:extLst>
      <p:ext uri="{BB962C8B-B14F-4D97-AF65-F5344CB8AC3E}">
        <p14:creationId xmlns:p14="http://schemas.microsoft.com/office/powerpoint/2010/main" val="21119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AAFF93F-3FAF-B241-93CA-D74A002A2273}"/>
              </a:ext>
            </a:extLst>
          </p:cNvPr>
          <p:cNvSpPr/>
          <p:nvPr/>
        </p:nvSpPr>
        <p:spPr>
          <a:xfrm>
            <a:off x="6449961" y="1759974"/>
            <a:ext cx="1549984" cy="1081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2CD674-4D3C-E449-BD26-2FBF0673D7F2}"/>
              </a:ext>
            </a:extLst>
          </p:cNvPr>
          <p:cNvSpPr/>
          <p:nvPr/>
        </p:nvSpPr>
        <p:spPr>
          <a:xfrm>
            <a:off x="418273" y="1576659"/>
            <a:ext cx="8835081" cy="3704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19A70C-F5B9-9243-9335-78DDF43EA0CE}"/>
              </a:ext>
            </a:extLst>
          </p:cNvPr>
          <p:cNvSpPr/>
          <p:nvPr/>
        </p:nvSpPr>
        <p:spPr>
          <a:xfrm>
            <a:off x="863740" y="2299529"/>
            <a:ext cx="2569581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F8B41F-C3C2-074F-8FA4-9D7B266DF36F}"/>
              </a:ext>
            </a:extLst>
          </p:cNvPr>
          <p:cNvSpPr/>
          <p:nvPr/>
        </p:nvSpPr>
        <p:spPr>
          <a:xfrm>
            <a:off x="3549275" y="2299529"/>
            <a:ext cx="2569581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79FF-E954-B541-B0DE-A9D4E1B9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330" y="2617089"/>
            <a:ext cx="1905000" cy="153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30CEA-B8F4-2E4E-AB50-F65B2267A4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3454" y="3862029"/>
            <a:ext cx="867298" cy="8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B40BA-8497-6C49-8326-C2EE275B8630}"/>
              </a:ext>
            </a:extLst>
          </p:cNvPr>
          <p:cNvSpPr txBox="1"/>
          <p:nvPr/>
        </p:nvSpPr>
        <p:spPr>
          <a:xfrm>
            <a:off x="9994711" y="324921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CD6C5-637D-AA4C-A3CE-7F218560D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687" y="3214722"/>
            <a:ext cx="599412" cy="5994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989C49-36E6-8943-ADDF-51F2C0E6F0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068" y="2761675"/>
            <a:ext cx="599412" cy="599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83689-2860-6944-9DE3-6620B59D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468" y="2914075"/>
            <a:ext cx="599412" cy="599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C7F5EC-4837-8C4E-A229-2209D8715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28" y="2136227"/>
            <a:ext cx="616504" cy="6165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F25CF-1AE6-314A-A25A-5A459A385B89}"/>
              </a:ext>
            </a:extLst>
          </p:cNvPr>
          <p:cNvCxnSpPr>
            <a:cxnSpLocks/>
          </p:cNvCxnSpPr>
          <p:nvPr/>
        </p:nvCxnSpPr>
        <p:spPr>
          <a:xfrm>
            <a:off x="5301514" y="3494999"/>
            <a:ext cx="4680888" cy="6352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341E413-EBF4-C94F-BF9B-0F54E0CDFBE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2985" y="3972638"/>
            <a:ext cx="599412" cy="59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A60F2-7814-BA49-A086-F526CB9B5CC8}"/>
              </a:ext>
            </a:extLst>
          </p:cNvPr>
          <p:cNvSpPr txBox="1"/>
          <p:nvPr/>
        </p:nvSpPr>
        <p:spPr>
          <a:xfrm>
            <a:off x="5126230" y="418042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28441-B773-1C43-B600-20788CDE8EB0}"/>
              </a:ext>
            </a:extLst>
          </p:cNvPr>
          <p:cNvSpPr txBox="1"/>
          <p:nvPr/>
        </p:nvSpPr>
        <p:spPr>
          <a:xfrm>
            <a:off x="4328565" y="298760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4BD5-45C7-534A-B7AA-C685EE42CD71}"/>
              </a:ext>
            </a:extLst>
          </p:cNvPr>
          <p:cNvSpPr txBox="1"/>
          <p:nvPr/>
        </p:nvSpPr>
        <p:spPr>
          <a:xfrm>
            <a:off x="1141876" y="284593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F01C8-8302-9247-AA5E-88EAC49CF741}"/>
              </a:ext>
            </a:extLst>
          </p:cNvPr>
          <p:cNvSpPr txBox="1"/>
          <p:nvPr/>
        </p:nvSpPr>
        <p:spPr>
          <a:xfrm>
            <a:off x="6555977" y="1892329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C6A2-87B3-7540-A52C-65FBA6AA6DE0}"/>
              </a:ext>
            </a:extLst>
          </p:cNvPr>
          <p:cNvSpPr txBox="1"/>
          <p:nvPr/>
        </p:nvSpPr>
        <p:spPr>
          <a:xfrm>
            <a:off x="6572980" y="4649338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A8E96-AA05-D84A-969B-2970EE12F433}"/>
              </a:ext>
            </a:extLst>
          </p:cNvPr>
          <p:cNvSpPr txBox="1"/>
          <p:nvPr/>
        </p:nvSpPr>
        <p:spPr>
          <a:xfrm>
            <a:off x="1506717" y="437619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23892-1BA6-8644-89B7-42ECF4C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787" y="3965849"/>
            <a:ext cx="542838" cy="542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1289A1-9572-CB4A-8B9B-D379508B6F89}"/>
              </a:ext>
            </a:extLst>
          </p:cNvPr>
          <p:cNvSpPr txBox="1"/>
          <p:nvPr/>
        </p:nvSpPr>
        <p:spPr>
          <a:xfrm>
            <a:off x="4916233" y="449197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626CC-E23C-A640-8EF6-F56373010BE3}"/>
              </a:ext>
            </a:extLst>
          </p:cNvPr>
          <p:cNvSpPr txBox="1"/>
          <p:nvPr/>
        </p:nvSpPr>
        <p:spPr>
          <a:xfrm>
            <a:off x="4596932" y="278194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C19AF5-BE1F-0B43-B56A-4FC7E028DA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400" y="3194443"/>
            <a:ext cx="1203670" cy="58916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7CBAC6-72B5-1048-9F56-294170B640DD}"/>
              </a:ext>
            </a:extLst>
          </p:cNvPr>
          <p:cNvCxnSpPr>
            <a:cxnSpLocks/>
          </p:cNvCxnSpPr>
          <p:nvPr/>
        </p:nvCxnSpPr>
        <p:spPr>
          <a:xfrm>
            <a:off x="4385960" y="1014134"/>
            <a:ext cx="210972" cy="19734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D6BDB1-8D36-9749-928F-474D45150F48}"/>
              </a:ext>
            </a:extLst>
          </p:cNvPr>
          <p:cNvCxnSpPr>
            <a:cxnSpLocks/>
          </p:cNvCxnSpPr>
          <p:nvPr/>
        </p:nvCxnSpPr>
        <p:spPr>
          <a:xfrm>
            <a:off x="4444135" y="1001954"/>
            <a:ext cx="3622418" cy="20274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C037BD1D-98ED-CD4E-86DC-9DA695654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336" y="2895347"/>
            <a:ext cx="845047" cy="5427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7DE91-474E-2E48-B9FE-6F79A422E844}"/>
              </a:ext>
            </a:extLst>
          </p:cNvPr>
          <p:cNvSpPr txBox="1"/>
          <p:nvPr/>
        </p:nvSpPr>
        <p:spPr>
          <a:xfrm>
            <a:off x="4002157" y="649357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WAF can be associated at the ALB or </a:t>
            </a:r>
            <a:r>
              <a:rPr lang="en-US" dirty="0" err="1"/>
              <a:t>Cloudfront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152</Words>
  <Application>Microsoft Macintosh PowerPoint</Application>
  <PresentationFormat>Widescreen</PresentationFormat>
  <Paragraphs>33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2</vt:lpstr>
      <vt:lpstr>Quotable</vt:lpstr>
      <vt:lpstr>WAFv2</vt:lpstr>
      <vt:lpstr>Web Application Firewall</vt:lpstr>
      <vt:lpstr>Rules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WAFv2</dc:title>
  <dc:creator>Franca Moretto</dc:creator>
  <cp:lastModifiedBy>Franca Moretto</cp:lastModifiedBy>
  <cp:revision>5</cp:revision>
  <dcterms:created xsi:type="dcterms:W3CDTF">2020-05-19T05:31:47Z</dcterms:created>
  <dcterms:modified xsi:type="dcterms:W3CDTF">2020-06-05T09:18:40Z</dcterms:modified>
</cp:coreProperties>
</file>